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2"/>
  </p:notesMasterIdLst>
  <p:handoutMasterIdLst>
    <p:handoutMasterId r:id="rId43"/>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2" r:id="rId33"/>
    <p:sldId id="329" r:id="rId34"/>
    <p:sldId id="340" r:id="rId35"/>
    <p:sldId id="355" r:id="rId36"/>
    <p:sldId id="335" r:id="rId37"/>
    <p:sldId id="378" r:id="rId38"/>
    <p:sldId id="380" r:id="rId39"/>
    <p:sldId id="379" r:id="rId40"/>
    <p:sldId id="326" r:id="rId4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39</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40</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2015-10-09</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2015-10-09</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a:t>
            </a:r>
            <a:r>
              <a:rPr lang="en-US" dirty="0" smtClean="0"/>
              <a:t>support for analysis of routed networks</a:t>
            </a:r>
            <a:endParaRPr lang="en-US" dirty="0" smtClean="0"/>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endParaRPr lang="en-US" dirty="0" smtClean="0"/>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a:t>
                </a:r>
                <a:r>
                  <a:rPr lang="en-US" sz="1000" dirty="0"/>
                  <a:t>node </a:t>
                </a:r>
                <a:r>
                  <a:rPr lang="en-US" sz="1000" dirty="0" smtClean="0"/>
                  <a:t>ID on </a:t>
                </a:r>
                <a:r>
                  <a:rPr lang="en-US" sz="1000" dirty="0"/>
                  <a:t>which the profile exists</a:t>
                </a:r>
                <a:endParaRPr lang="en-US" sz="1000" dirty="0"/>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6733</TotalTime>
  <Words>3736</Words>
  <Application>Microsoft Office PowerPoint</Application>
  <PresentationFormat>On-screen Show (4:3)</PresentationFormat>
  <Paragraphs>444</Paragraphs>
  <Slides>40</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872</cp:revision>
  <cp:lastPrinted>2015-05-07T13:29:00Z</cp:lastPrinted>
  <dcterms:created xsi:type="dcterms:W3CDTF">2006-08-16T00:00:00Z</dcterms:created>
  <dcterms:modified xsi:type="dcterms:W3CDTF">2015-10-09T21:11:29Z</dcterms:modified>
</cp:coreProperties>
</file>